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ереда Валерий Валерьевич" initials="СВ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9B6C"/>
    <a:srgbClr val="5C3D2F"/>
    <a:srgbClr val="CA4C3B"/>
    <a:srgbClr val="9C0F0F"/>
    <a:srgbClr val="C29A6A"/>
    <a:srgbClr val="EFB2FF"/>
    <a:srgbClr val="1499DE"/>
    <a:srgbClr val="E9FF90"/>
    <a:srgbClr val="FF871C"/>
    <a:srgbClr val="77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5160" autoAdjust="0"/>
    <p:restoredTop sz="80092" autoAdjust="0"/>
  </p:normalViewPr>
  <p:slideViewPr>
    <p:cSldViewPr>
      <p:cViewPr>
        <p:scale>
          <a:sx n="99" d="100"/>
          <a:sy n="99" d="100"/>
        </p:scale>
        <p:origin x="-20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/>
          <a:lstStyle>
            <a:lvl1pPr algn="r">
              <a:defRPr sz="1200"/>
            </a:lvl1pPr>
          </a:lstStyle>
          <a:p>
            <a:fld id="{F18F974F-4C9E-434D-B3A0-0E430D042D33}" type="datetimeFigureOut">
              <a:rPr lang="ru-RU" smtClean="0"/>
              <a:t>24.03.2020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 anchor="b"/>
          <a:lstStyle>
            <a:lvl1pPr algn="r">
              <a:defRPr sz="1200"/>
            </a:lvl1pPr>
          </a:lstStyle>
          <a:p>
            <a:fld id="{9890D677-EF9D-4BAA-B7AB-897E25417F7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3309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/>
          <a:lstStyle>
            <a:lvl1pPr algn="r">
              <a:defRPr sz="1200"/>
            </a:lvl1pPr>
          </a:lstStyle>
          <a:p>
            <a:fld id="{FF8BFF1A-73B7-46F6-BC24-202E823BD972}" type="datetimeFigureOut">
              <a:rPr lang="ru-RU" smtClean="0"/>
              <a:t>24.03.2020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2" tIns="46001" rIns="92002" bIns="46001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02" tIns="46001" rIns="92002" bIns="4600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2002" tIns="46001" rIns="92002" bIns="46001" rtlCol="0" anchor="b"/>
          <a:lstStyle>
            <a:lvl1pPr algn="r">
              <a:defRPr sz="1200"/>
            </a:lvl1pPr>
          </a:lstStyle>
          <a:p>
            <a:fld id="{78C01204-B87D-4987-82C6-B66767865CB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22230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AEBD9C-1FE1-F246-B4BF-432A7DCEDA9B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69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B107C-136E-41B1-9BC4-5735E817F2F8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618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EDE96-914B-4E65-8E5A-4A47ABDF552C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4442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9F3-1942-427A-90CE-41F887DF9086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612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1563-B740-489C-A35F-9E6416799459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33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C215-4807-47D4-9374-91E681850E0C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48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9D05-EEF0-438B-B04D-5374B4C5865B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00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1F782-0F2C-46F4-B2A7-70D3CC7FF9C8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37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E99-8B08-4653-95D4-388E6248CCC4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08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1620-DCC9-47BB-884B-218D450FAD13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683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AE488-F6AD-46F6-B932-4B5F3C3D9388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50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36BA9-2A38-4EA4-9CF8-FF8473C8AEB1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44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3235A-DD6C-41B4-BA71-71CDDBA8F0F2}" type="datetime1">
              <a:rPr lang="ru-RU" smtClean="0"/>
              <a:t>24.03.2020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Департамент информатизации и связи Краснодарского края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CED47-6BA3-4509-A6B8-230784EA30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89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113195" y="2525545"/>
            <a:ext cx="1260359" cy="332106"/>
          </a:xfrm>
          <a:prstGeom prst="rect">
            <a:avLst/>
          </a:prstGeom>
          <a:solidFill>
            <a:srgbClr val="CA4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ВЫДАЧА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07504" y="129019"/>
            <a:ext cx="8886827" cy="332106"/>
          </a:xfrm>
          <a:prstGeom prst="rect">
            <a:avLst/>
          </a:prstGeom>
          <a:solidFill>
            <a:srgbClr val="CA4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4556" y="3458286"/>
            <a:ext cx="8879774" cy="320083"/>
          </a:xfrm>
          <a:prstGeom prst="rect">
            <a:avLst/>
          </a:prstGeom>
          <a:solidFill>
            <a:srgbClr val="5C3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07504" y="4973183"/>
            <a:ext cx="8886826" cy="319024"/>
          </a:xfrm>
          <a:prstGeom prst="rect">
            <a:avLst/>
          </a:prstGeom>
          <a:solidFill>
            <a:srgbClr val="C29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Нижний колонтитул 2"/>
          <p:cNvSpPr txBox="1">
            <a:spLocks/>
          </p:cNvSpPr>
          <p:nvPr/>
        </p:nvSpPr>
        <p:spPr>
          <a:xfrm>
            <a:off x="3726471" y="1270749"/>
            <a:ext cx="5652119" cy="25499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ldhabi" panose="01000000000000000000" pitchFamily="2" charset="-78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680" y="6034684"/>
            <a:ext cx="818650" cy="62052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40473" y="98674"/>
            <a:ext cx="7794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 !</a:t>
            </a:r>
            <a:endParaRPr lang="ru-RU" sz="24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605" y="954942"/>
            <a:ext cx="89497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 </a:t>
            </a:r>
            <a:r>
              <a:rPr lang="ru-RU" dirty="0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24 марта 2020 </a:t>
            </a:r>
            <a:r>
              <a:rPr lang="ru-RU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года </a:t>
            </a:r>
            <a:r>
              <a:rPr lang="ru-RU" dirty="0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предоставление услуг будет осуществляться </a:t>
            </a:r>
            <a:r>
              <a:rPr lang="ru-RU" b="1" dirty="0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 по </a:t>
            </a:r>
            <a:r>
              <a:rPr lang="ru-RU" b="1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предварительной записи. </a:t>
            </a:r>
            <a:r>
              <a:rPr lang="ru-RU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изменения вводятся в целях </a:t>
            </a:r>
            <a:r>
              <a:rPr lang="ru-RU" dirty="0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предупреждения распространения </a:t>
            </a:r>
            <a:r>
              <a:rPr lang="ru-RU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коронавирусной инфекции COVID-19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91005" y="3422933"/>
            <a:ext cx="7794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 ОСУЩЕСТВИТЬ ПРЕДВАРИТЕЛЬНУЮ ЗАПИСЬ?</a:t>
            </a:r>
            <a:endParaRPr lang="ru-RU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0213" y="46971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solidFill>
                  <a:srgbClr val="5C3D2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ИЗМЕНЕНИЕ РАБОТЫ СЕТИ МФЦ КРАСНОДАРСКОГО КРАЯ</a:t>
            </a:r>
            <a:endParaRPr lang="ru-RU" sz="2400" dirty="0">
              <a:solidFill>
                <a:srgbClr val="5C3D2F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2823" y="4934131"/>
            <a:ext cx="6739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ГРАФИК РАБОТЫ ТЕЛЕФОНА ГОРЯЧЕЙ ЛИНИИ:</a:t>
            </a:r>
            <a:endParaRPr lang="ru-RU" sz="24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605" y="1798562"/>
            <a:ext cx="89497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Обращаем Ваше внимание, всем кто ранее оформил предварительную запись (до 23.03.2020) необходимо осуществить запись повторно. </a:t>
            </a:r>
            <a:endParaRPr lang="ru-RU" sz="2400" dirty="0">
              <a:solidFill>
                <a:srgbClr val="C3936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228" y="2473157"/>
            <a:ext cx="895910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  </a:t>
            </a:r>
            <a:r>
              <a:rPr lang="ru-RU" dirty="0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результата государственных и муниципальных </a:t>
            </a:r>
            <a:r>
              <a:rPr lang="ru-RU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 будет </a:t>
            </a:r>
            <a:r>
              <a:rPr lang="ru-RU" dirty="0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осуществляться в </a:t>
            </a:r>
            <a:r>
              <a:rPr lang="ru-RU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порядке живой очереди, с ограничением одномоментного нахождения заявителей в зале.</a:t>
            </a:r>
            <a:endParaRPr lang="ru-RU" sz="2400" dirty="0">
              <a:solidFill>
                <a:srgbClr val="C3936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4556" y="948654"/>
            <a:ext cx="1300186" cy="332106"/>
          </a:xfrm>
          <a:prstGeom prst="rect">
            <a:avLst/>
          </a:prstGeom>
          <a:solidFill>
            <a:srgbClr val="CA4C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ПРИЕМ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54397" y="4372680"/>
            <a:ext cx="67619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«горячая линия» МФЦ Краснодарского края</a:t>
            </a:r>
            <a:endParaRPr lang="ru-RU" sz="2400" dirty="0">
              <a:solidFill>
                <a:srgbClr val="C3936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10177" y="3892799"/>
            <a:ext cx="1404375" cy="332106"/>
          </a:xfrm>
          <a:prstGeom prst="rect">
            <a:avLst/>
          </a:prstGeom>
          <a:solidFill>
            <a:srgbClr val="5C3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E-MFC.RU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93817" y="3881636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официальный портал МФЦ Краснодарского края 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10177" y="4391293"/>
            <a:ext cx="1897547" cy="332106"/>
          </a:xfrm>
          <a:prstGeom prst="rect">
            <a:avLst/>
          </a:prstGeom>
          <a:solidFill>
            <a:srgbClr val="5C3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8 800 302 34 44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4605" y="533125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Понедельник </a:t>
            </a:r>
            <a:r>
              <a:rPr lang="ru-RU" dirty="0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Суббота</a:t>
            </a:r>
            <a:r>
              <a:rPr lang="ru-RU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b="1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9:00 до 18:00</a:t>
            </a:r>
            <a:endParaRPr lang="ru-RU" b="1" dirty="0">
              <a:solidFill>
                <a:srgbClr val="C39367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Воскресенье: выходной</a:t>
            </a:r>
            <a:endParaRPr lang="ru-RU" dirty="0">
              <a:solidFill>
                <a:srgbClr val="C3936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8475" y="43198"/>
            <a:ext cx="9064883" cy="6760373"/>
          </a:xfrm>
          <a:prstGeom prst="rect">
            <a:avLst/>
          </a:prstGeom>
          <a:noFill/>
          <a:ln w="3175">
            <a:solidFill>
              <a:srgbClr val="5C3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5C3D2F"/>
                </a:solidFill>
              </a:ln>
              <a:noFill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4605" y="5986626"/>
            <a:ext cx="82718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Прием и выдача документов осуществляется по адресу: </a:t>
            </a:r>
            <a:r>
              <a:rPr lang="ru-RU" b="1" dirty="0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г. Тихорецк</a:t>
            </a:r>
            <a:r>
              <a:rPr lang="ru-RU" b="1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smtClean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ул</a:t>
            </a:r>
            <a:r>
              <a:rPr lang="ru-RU" b="1" dirty="0">
                <a:solidFill>
                  <a:srgbClr val="6F350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Энгельса, д. 76 Д-Е.</a:t>
            </a:r>
            <a:endParaRPr lang="ru-RU" sz="2400" dirty="0">
              <a:solidFill>
                <a:srgbClr val="C3936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38218" y="5977590"/>
            <a:ext cx="8856112" cy="0"/>
          </a:xfrm>
          <a:prstGeom prst="line">
            <a:avLst/>
          </a:prstGeom>
          <a:ln>
            <a:solidFill>
              <a:srgbClr val="C39B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Картинки по запросу &quot;call center icon&quot;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416" y="3921520"/>
            <a:ext cx="827588" cy="827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6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73568</TotalTime>
  <Words>78</Words>
  <Application>Microsoft Office PowerPoint</Application>
  <PresentationFormat>Экран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МО  по организации предоставления  государственных и муниципальных услуг  по принципу «одного окна»  по состоянию на 30 октября 2014 г</dc:title>
  <dc:creator>usr</dc:creator>
  <cp:lastModifiedBy>Zamdir</cp:lastModifiedBy>
  <cp:revision>738</cp:revision>
  <cp:lastPrinted>2020-01-20T14:09:43Z</cp:lastPrinted>
  <dcterms:created xsi:type="dcterms:W3CDTF">2014-11-17T11:01:01Z</dcterms:created>
  <dcterms:modified xsi:type="dcterms:W3CDTF">2020-03-24T07:08:56Z</dcterms:modified>
</cp:coreProperties>
</file>