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55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57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14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770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579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7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03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37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91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3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0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B01F0-7473-4773-AF5B-5CDE3EDF45C0}" type="datetimeFigureOut">
              <a:rPr lang="ru-RU" smtClean="0"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F4579-E6DF-449B-B283-B7E58512E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853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8064" y="332656"/>
            <a:ext cx="3995936" cy="504056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+mn-lt"/>
              </a:rPr>
              <a:t>Афиша на август</a:t>
            </a:r>
            <a:endParaRPr lang="ru-RU" sz="16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52736"/>
            <a:ext cx="6400800" cy="504056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ОТРДК\Desktop\1645123151_7-www-funnyart-club-p-fon-podsolnukhi-dlya-fotoshopa-krasivo-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541338"/>
            <a:ext cx="9721080" cy="739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-315417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Афиша мероприятий на август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3724" y="764704"/>
            <a:ext cx="86903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01.08.24г. -  10:00 «Будь внимателен и осторожен» Профилактическая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беседа 6+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08.08.24г. - 10:00 «Библиотека, книга, я – вместе верные друзья!»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Обзор – путешествие литературных новинок 12+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16.08.24г. – 10:00 «Дадим планете шанс»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Экологический десант 6+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5656" y="2636912"/>
            <a:ext cx="54235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19.08.24г. – 10:00 «Яблочный спас не                   пройдёт без нас» Игровая программа 0+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22.08.24г. – 9:00 «России славный   триколор» Праздничная уличная викторина с      раздачей лент 0+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26.08.24г.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29.08.24г. «Теплом и   солнцем согретая земля» Выставка к юбилею     Тихорецкого района и города Тихорецка 0+ 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3519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120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Афиша на август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Афиша на август</dc:title>
  <dc:creator>ОТРДК</dc:creator>
  <cp:lastModifiedBy>ОТРДК</cp:lastModifiedBy>
  <cp:revision>5</cp:revision>
  <dcterms:created xsi:type="dcterms:W3CDTF">2024-07-31T07:24:20Z</dcterms:created>
  <dcterms:modified xsi:type="dcterms:W3CDTF">2024-07-31T09:43:22Z</dcterms:modified>
</cp:coreProperties>
</file>